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70" r:id="rId8"/>
    <p:sldId id="268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Salvador benigno, atende, </a:t>
            </a:r>
          </a:p>
          <a:p>
            <a:r>
              <a:rPr lang="pt-BR" dirty="0"/>
              <a:t>Ó, não vás além! </a:t>
            </a:r>
          </a:p>
          <a:p>
            <a:r>
              <a:rPr lang="pt-BR" dirty="0"/>
              <a:t>’</a:t>
            </a:r>
            <a:r>
              <a:rPr lang="pt-BR" dirty="0" err="1"/>
              <a:t>Stás</a:t>
            </a:r>
            <a:r>
              <a:rPr lang="pt-BR" dirty="0"/>
              <a:t> abençoando a outros, </a:t>
            </a:r>
          </a:p>
          <a:p>
            <a:r>
              <a:rPr lang="pt-BR" dirty="0"/>
              <a:t>Salva-me também.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EE69C9-7181-445D-887C-6819B36008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</a:t>
            </a:r>
          </a:p>
          <a:p>
            <a:r>
              <a:rPr lang="pt-BR" dirty="0"/>
              <a:t>Salva-me também! </a:t>
            </a:r>
          </a:p>
          <a:p>
            <a:r>
              <a:rPr lang="pt-BR" dirty="0"/>
              <a:t>’</a:t>
            </a:r>
            <a:r>
              <a:rPr lang="pt-BR" dirty="0" err="1"/>
              <a:t>Stás</a:t>
            </a:r>
            <a:r>
              <a:rPr lang="pt-BR" dirty="0"/>
              <a:t> abençoando a outros, </a:t>
            </a:r>
          </a:p>
          <a:p>
            <a:r>
              <a:rPr lang="pt-BR" dirty="0"/>
              <a:t>Ó, não vás além!</a:t>
            </a:r>
          </a:p>
        </p:txBody>
      </p:sp>
    </p:spTree>
    <p:extLst>
      <p:ext uri="{BB962C8B-B14F-4D97-AF65-F5344CB8AC3E}">
        <p14:creationId xmlns:p14="http://schemas.microsoft.com/office/powerpoint/2010/main" val="2468855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Aos Teus pés, estou prostrado, </a:t>
            </a:r>
          </a:p>
          <a:p>
            <a:r>
              <a:rPr lang="pt-BR" dirty="0"/>
              <a:t>Venho em contrição; </a:t>
            </a:r>
          </a:p>
          <a:p>
            <a:r>
              <a:rPr lang="pt-BR" dirty="0"/>
              <a:t>Peço-Te que Tu consoles </a:t>
            </a:r>
          </a:p>
          <a:p>
            <a:r>
              <a:rPr lang="pt-BR" dirty="0"/>
              <a:t>Este coração. </a:t>
            </a:r>
          </a:p>
        </p:txBody>
      </p:sp>
    </p:spTree>
    <p:extLst>
      <p:ext uri="{BB962C8B-B14F-4D97-AF65-F5344CB8AC3E}">
        <p14:creationId xmlns:p14="http://schemas.microsoft.com/office/powerpoint/2010/main" val="414419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EE69C9-7181-445D-887C-6819B36008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</a:t>
            </a:r>
          </a:p>
          <a:p>
            <a:r>
              <a:rPr lang="pt-BR" dirty="0"/>
              <a:t>Salva-me também! </a:t>
            </a:r>
          </a:p>
          <a:p>
            <a:r>
              <a:rPr lang="pt-BR" dirty="0"/>
              <a:t>’</a:t>
            </a:r>
            <a:r>
              <a:rPr lang="pt-BR" dirty="0" err="1"/>
              <a:t>Stás</a:t>
            </a:r>
            <a:r>
              <a:rPr lang="pt-BR" dirty="0"/>
              <a:t> abençoando a outros, </a:t>
            </a:r>
          </a:p>
          <a:p>
            <a:r>
              <a:rPr lang="pt-BR" dirty="0"/>
              <a:t>Ó, não vás além!</a:t>
            </a:r>
          </a:p>
        </p:txBody>
      </p:sp>
    </p:spTree>
    <p:extLst>
      <p:ext uri="{BB962C8B-B14F-4D97-AF65-F5344CB8AC3E}">
        <p14:creationId xmlns:p14="http://schemas.microsoft.com/office/powerpoint/2010/main" val="2285187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virtude do Teu sangue,</a:t>
            </a:r>
          </a:p>
          <a:p>
            <a:r>
              <a:rPr lang="pt-BR" dirty="0"/>
              <a:t>Busco Teu favor; </a:t>
            </a:r>
          </a:p>
          <a:p>
            <a:r>
              <a:rPr lang="pt-BR" dirty="0"/>
              <a:t>Que </a:t>
            </a:r>
            <a:r>
              <a:rPr lang="pt-BR" dirty="0" err="1"/>
              <a:t>minh’alma</a:t>
            </a:r>
            <a:r>
              <a:rPr lang="pt-BR" dirty="0"/>
              <a:t> atribulada </a:t>
            </a:r>
          </a:p>
          <a:p>
            <a:r>
              <a:rPr lang="pt-BR" dirty="0"/>
              <a:t>Prove Teu amor.</a:t>
            </a:r>
          </a:p>
        </p:txBody>
      </p:sp>
    </p:spTree>
    <p:extLst>
      <p:ext uri="{BB962C8B-B14F-4D97-AF65-F5344CB8AC3E}">
        <p14:creationId xmlns:p14="http://schemas.microsoft.com/office/powerpoint/2010/main" val="3112168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EE69C9-7181-445D-887C-6819B36008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</a:t>
            </a:r>
          </a:p>
          <a:p>
            <a:r>
              <a:rPr lang="pt-BR" dirty="0"/>
              <a:t>Salva-me também! </a:t>
            </a:r>
          </a:p>
          <a:p>
            <a:r>
              <a:rPr lang="pt-BR" dirty="0"/>
              <a:t>’</a:t>
            </a:r>
            <a:r>
              <a:rPr lang="pt-BR" dirty="0" err="1"/>
              <a:t>Stás</a:t>
            </a:r>
            <a:r>
              <a:rPr lang="pt-BR" dirty="0"/>
              <a:t> abençoando a outros, </a:t>
            </a:r>
          </a:p>
          <a:p>
            <a:r>
              <a:rPr lang="pt-BR" dirty="0"/>
              <a:t>Ó, não vás além!</a:t>
            </a:r>
          </a:p>
        </p:txBody>
      </p:sp>
    </p:spTree>
    <p:extLst>
      <p:ext uri="{BB962C8B-B14F-4D97-AF65-F5344CB8AC3E}">
        <p14:creationId xmlns:p14="http://schemas.microsoft.com/office/powerpoint/2010/main" val="2100709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És a fonte de conforto,</a:t>
            </a:r>
          </a:p>
          <a:p>
            <a:r>
              <a:rPr lang="pt-BR" dirty="0"/>
              <a:t>De onde a vida vem; </a:t>
            </a:r>
          </a:p>
          <a:p>
            <a:r>
              <a:rPr lang="pt-BR" dirty="0"/>
              <a:t>Dá-me alívio, mesmo agora, </a:t>
            </a:r>
          </a:p>
          <a:p>
            <a:r>
              <a:rPr lang="pt-BR" dirty="0"/>
              <a:t>E perdão, também.</a:t>
            </a:r>
          </a:p>
        </p:txBody>
      </p:sp>
    </p:spTree>
    <p:extLst>
      <p:ext uri="{BB962C8B-B14F-4D97-AF65-F5344CB8AC3E}">
        <p14:creationId xmlns:p14="http://schemas.microsoft.com/office/powerpoint/2010/main" val="3337540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SALVA-ME TAMBÉM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EE69C9-7181-445D-887C-6819B36008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Cristo! Cristo! </a:t>
            </a:r>
          </a:p>
          <a:p>
            <a:r>
              <a:rPr lang="pt-BR" dirty="0"/>
              <a:t>Salva-me também! </a:t>
            </a:r>
          </a:p>
          <a:p>
            <a:r>
              <a:rPr lang="pt-BR"/>
              <a:t>’</a:t>
            </a:r>
            <a:r>
              <a:rPr lang="pt-BR" dirty="0" err="1"/>
              <a:t>Stás</a:t>
            </a:r>
            <a:r>
              <a:rPr lang="pt-BR" dirty="0"/>
              <a:t> abençoando a outros, </a:t>
            </a:r>
          </a:p>
          <a:p>
            <a:r>
              <a:rPr lang="pt-BR" dirty="0"/>
              <a:t>Ó, não vás além!</a:t>
            </a:r>
          </a:p>
        </p:txBody>
      </p:sp>
    </p:spTree>
    <p:extLst>
      <p:ext uri="{BB962C8B-B14F-4D97-AF65-F5344CB8AC3E}">
        <p14:creationId xmlns:p14="http://schemas.microsoft.com/office/powerpoint/2010/main" val="1714030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176</Words>
  <Application>Microsoft Office PowerPoint</Application>
  <PresentationFormat>Apresentação na tela (16:9)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SALVA-ME TAMBÉM</vt:lpstr>
      <vt:lpstr>SALVA-ME TAMBÉM</vt:lpstr>
      <vt:lpstr>SALVA-ME TAMBÉM</vt:lpstr>
      <vt:lpstr>SALVA-ME TAMBÉM</vt:lpstr>
      <vt:lpstr>SALVA-ME TAMBÉM</vt:lpstr>
      <vt:lpstr>SALVA-ME TAMBÉM</vt:lpstr>
      <vt:lpstr>SALVA-ME TAMBÉM</vt:lpstr>
      <vt:lpstr>SALVA-ME TAMBÉM</vt:lpstr>
      <vt:lpstr>SALVA-ME TAMBÉM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2019-06-12T22:16:14Z</dcterms:modified>
</cp:coreProperties>
</file>

<file path=docProps/thumbnail.jpeg>
</file>